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88" r:id="rId2"/>
  </p:sldMasterIdLst>
  <p:notesMasterIdLst>
    <p:notesMasterId r:id="rId22"/>
  </p:notesMasterIdLst>
  <p:handoutMasterIdLst>
    <p:handoutMasterId r:id="rId23"/>
  </p:handoutMasterIdLst>
  <p:sldIdLst>
    <p:sldId id="319" r:id="rId3"/>
    <p:sldId id="336" r:id="rId4"/>
    <p:sldId id="341" r:id="rId5"/>
    <p:sldId id="331" r:id="rId6"/>
    <p:sldId id="334" r:id="rId7"/>
    <p:sldId id="357" r:id="rId8"/>
    <p:sldId id="358" r:id="rId9"/>
    <p:sldId id="356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72" d="100"/>
          <a:sy n="72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61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/>
              <a:pPr/>
              <a:t>5/15/2009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6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5/15/2009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14.03.2013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ru-RU" smtClean="0"/>
              <a:pPr/>
              <a:t>14.03.2013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14.03.2013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14.03.2013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14.03.2013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14.03.2013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14.03.2013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14.03.2013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14.03.2013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14.03.2013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14.03.2013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14.03.2013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14.03.2013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4293096"/>
            <a:ext cx="8298485" cy="864096"/>
          </a:xfrm>
        </p:spPr>
        <p:txBody>
          <a:bodyPr>
            <a:normAutofit/>
          </a:bodyPr>
          <a:lstStyle/>
          <a:p>
            <a:pPr algn="ctr"/>
            <a:r>
              <a:rPr lang="ru-RU" sz="5300" dirty="0" smtClean="0"/>
              <a:t>Презентация                                           </a:t>
            </a:r>
            <a:endParaRPr lang="ru-RU" sz="6700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683568" y="5133975"/>
            <a:ext cx="7836978" cy="1175345"/>
          </a:xfrm>
        </p:spPr>
        <p:txBody>
          <a:bodyPr/>
          <a:lstStyle/>
          <a:p>
            <a:pPr algn="l"/>
            <a:r>
              <a:rPr lang="ru-RU" sz="4400" dirty="0" smtClean="0">
                <a:solidFill>
                  <a:srgbClr val="CC00CC"/>
                </a:solidFill>
              </a:rPr>
              <a:t>       </a:t>
            </a:r>
            <a:r>
              <a:rPr lang="ru-RU" sz="4400" b="1" dirty="0" smtClean="0">
                <a:solidFill>
                  <a:srgbClr val="CC00CC"/>
                </a:solidFill>
              </a:rPr>
              <a:t>Воспитатель года - 2013</a:t>
            </a:r>
            <a:endParaRPr lang="ru-RU" sz="4400" b="1" dirty="0">
              <a:solidFill>
                <a:srgbClr val="CC00CC"/>
              </a:solidFill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123728" y="332656"/>
            <a:ext cx="4392488" cy="348153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1510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" b="7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512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>
            <a:fillRect/>
          </a:stretch>
        </p:blipFill>
        <p:spPr>
          <a:xfrm>
            <a:off x="395536" y="3429000"/>
            <a:ext cx="4023360" cy="3024336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r="1367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В настоящее время мы празднуем один из них – Масленицу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8" r="21798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</a:rPr>
              <a:t>Хорошо живется тут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Ведь в саду у нас растут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Не черешни и не груши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Тани, Вани и Катюши.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Здесь цветут не вишенки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Мариночки да </a:t>
            </a:r>
            <a:r>
              <a:rPr lang="ru-RU" sz="2000" dirty="0" err="1" smtClean="0">
                <a:solidFill>
                  <a:srgbClr val="FFFF00"/>
                </a:solidFill>
              </a:rPr>
              <a:t>Мишеньки</a:t>
            </a:r>
            <a:r>
              <a:rPr lang="ru-RU" sz="2000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И шумят не веточки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Коли, Славы, Светочки,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А наш главный садовод,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Целый день в саду живет, </a:t>
            </a:r>
          </a:p>
          <a:p>
            <a:r>
              <a:rPr lang="ru-RU" sz="2000" dirty="0" err="1" smtClean="0">
                <a:solidFill>
                  <a:srgbClr val="FFFF00"/>
                </a:solidFill>
              </a:rPr>
              <a:t>Пед.часы</a:t>
            </a:r>
            <a:r>
              <a:rPr lang="ru-RU" sz="2000" dirty="0" smtClean="0">
                <a:solidFill>
                  <a:srgbClr val="FFFF00"/>
                </a:solidFill>
              </a:rPr>
              <a:t> с нами проводит,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Премию всем раздает.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23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r="2648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/>
      </p:pic>
      <p:pic>
        <p:nvPicPr>
          <p:cNvPr id="19" name="Рисунок 1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r="25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735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0899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79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r="2648"/>
          <a:stretch>
            <a:fillRect/>
          </a:stretch>
        </p:blipFill>
        <p:spPr/>
      </p:pic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5" r="21885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" r="2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4117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r="23878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r="23878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2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3" b="4673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" b="31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49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b="50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64088" y="404664"/>
            <a:ext cx="3505200" cy="5328592"/>
          </a:xfrm>
        </p:spPr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Каракон Екатерина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Анатольевна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Воспитатель </a:t>
            </a:r>
          </a:p>
          <a:p>
            <a:r>
              <a:rPr lang="ru-RU" sz="4000" dirty="0">
                <a:solidFill>
                  <a:srgbClr val="C00000"/>
                </a:solidFill>
              </a:rPr>
              <a:t>д</a:t>
            </a:r>
            <a:r>
              <a:rPr lang="ru-RU" sz="4000" dirty="0" smtClean="0">
                <a:solidFill>
                  <a:srgbClr val="C00000"/>
                </a:solidFill>
              </a:rPr>
              <a:t>етского сада</a:t>
            </a:r>
          </a:p>
          <a:p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        №6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 </a:t>
            </a:r>
            <a:r>
              <a:rPr lang="ru-RU" sz="4000" dirty="0" err="1" smtClean="0">
                <a:solidFill>
                  <a:srgbClr val="FFFF00"/>
                </a:solidFill>
              </a:rPr>
              <a:t>п.г.т.Серышево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smtClean="0"/>
              <a:t>  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Люблю свою профессию.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52670" y="7245424"/>
            <a:ext cx="7772400" cy="72008"/>
          </a:xfrm>
        </p:spPr>
        <p:txBody>
          <a:bodyPr>
            <a:normAutofit fontScale="25000" lnSpcReduction="20000"/>
          </a:bodyPr>
          <a:lstStyle>
            <a:extLst/>
          </a:lstStyle>
          <a:p>
            <a:pPr marL="0" indent="0"/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3" b="16643"/>
          <a:stretch>
            <a:fillRect/>
          </a:stretch>
        </p:blipFill>
        <p:spPr>
          <a:xfrm>
            <a:off x="467544" y="548680"/>
            <a:ext cx="2604794" cy="3878015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3419872" y="1196752"/>
            <a:ext cx="2520280" cy="3229943"/>
          </a:xfrm>
        </p:spPr>
      </p:pic>
      <p:pic>
        <p:nvPicPr>
          <p:cNvPr id="14" name="Рисунок 13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6162870" y="1556792"/>
            <a:ext cx="2286000" cy="286990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" b="5630"/>
          <a:stretch>
            <a:fillRect/>
          </a:stretch>
        </p:blipFill>
        <p:spPr/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ru-RU" sz="2800" dirty="0" smtClean="0">
                <a:solidFill>
                  <a:srgbClr val="FFC000"/>
                </a:solidFill>
              </a:rPr>
              <a:t>Люди знают – начало мира в каждом доме, вот и в моем доме мирно живут мой муж – хозяин дома, я хозяйка и наш сынок – Сашенька.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24744"/>
            <a:ext cx="2743200" cy="3657600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r="21867"/>
          <a:stretch>
            <a:fillRect/>
          </a:stretch>
        </p:blipFill>
        <p:spPr/>
      </p:pic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ru-RU" sz="3600" b="1" i="1" dirty="0">
                <a:solidFill>
                  <a:srgbClr val="FFFF00"/>
                </a:solidFill>
              </a:rPr>
              <a:t>ТАК МНОГО ВСЕГО, ЧТО МОГЛО ПРОЙТИ МИМО!!! НО ВОТ ОНО СЧАСТЬЕ - БЫТЬ МАМОЮ СЫНА !!!</a:t>
            </a:r>
            <a:r>
              <a:rPr lang="ru-RU" i="1" dirty="0">
                <a:solidFill>
                  <a:srgbClr val="FFFF00"/>
                </a:solidFill>
              </a:rPr>
              <a:t> 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1" r="11741"/>
          <a:stretch>
            <a:fillRect/>
          </a:stretch>
        </p:blipFill>
        <p:spPr>
          <a:xfrm>
            <a:off x="4648200" y="620688"/>
            <a:ext cx="4038600" cy="4104456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620688"/>
            <a:ext cx="4038600" cy="4104456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00B050"/>
                </a:solidFill>
              </a:rPr>
              <a:t>Мое увлечение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 flipV="1">
            <a:off x="4648200" y="7101408"/>
            <a:ext cx="4038600" cy="2880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5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3" b="23593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" b="4540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6" r="250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8352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17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45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Классический фотоальбом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145</Words>
  <Application>Microsoft Office PowerPoint</Application>
  <PresentationFormat>Экран (4:3)</PresentationFormat>
  <Paragraphs>30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Классический фотоальбом</vt:lpstr>
      <vt:lpstr>Апекс</vt:lpstr>
      <vt:lpstr>Презентация                                           </vt:lpstr>
      <vt:lpstr>Презентация PowerPoint</vt:lpstr>
      <vt:lpstr>Люблю свою профессию.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2013-03-14T03:20:31Z</dcterms:created>
  <dcterms:modified xsi:type="dcterms:W3CDTF">2013-03-15T05:44:30Z</dcterms:modified>
</cp:coreProperties>
</file>